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85" r:id="rId6"/>
    <p:sldId id="278" r:id="rId7"/>
    <p:sldId id="284" r:id="rId8"/>
    <p:sldId id="264" r:id="rId9"/>
    <p:sldId id="281" r:id="rId10"/>
    <p:sldId id="265" r:id="rId11"/>
    <p:sldId id="287" r:id="rId12"/>
    <p:sldId id="261" r:id="rId13"/>
    <p:sldId id="260" r:id="rId14"/>
    <p:sldId id="267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3595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34125C-4F62-4C94-A9E7-A70E60CB203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8052D4E-CABE-41B1-B5FC-B4EDF7F5016A}">
      <dgm:prSet phldrT="[Text]"/>
      <dgm:spPr/>
      <dgm:t>
        <a:bodyPr/>
        <a:lstStyle/>
        <a:p>
          <a:r>
            <a:rPr lang="en-IN" dirty="0">
              <a:solidFill>
                <a:schemeClr val="accent5">
                  <a:lumMod val="50000"/>
                </a:schemeClr>
              </a:solidFill>
            </a:rPr>
            <a:t>Education</a:t>
          </a:r>
        </a:p>
      </dgm:t>
    </dgm:pt>
    <dgm:pt modelId="{2AFD16A7-C4F3-4C70-ACF9-A49286E0129C}" type="parTrans" cxnId="{D13AFA79-1FCC-4DAE-AD96-CAAFA3AA0295}">
      <dgm:prSet/>
      <dgm:spPr/>
      <dgm:t>
        <a:bodyPr/>
        <a:lstStyle/>
        <a:p>
          <a:endParaRPr lang="en-IN"/>
        </a:p>
      </dgm:t>
    </dgm:pt>
    <dgm:pt modelId="{0CF8A87C-C4AB-41FA-A5DD-9DA4862CA69D}" type="sibTrans" cxnId="{D13AFA79-1FCC-4DAE-AD96-CAAFA3AA0295}">
      <dgm:prSet/>
      <dgm:spPr/>
      <dgm:t>
        <a:bodyPr/>
        <a:lstStyle/>
        <a:p>
          <a:endParaRPr lang="en-IN"/>
        </a:p>
      </dgm:t>
    </dgm:pt>
    <dgm:pt modelId="{A9F77324-0A83-421A-AEE1-2EC1A8BFC716}">
      <dgm:prSet phldrT="[Text]"/>
      <dgm:spPr/>
      <dgm:t>
        <a:bodyPr/>
        <a:lstStyle/>
        <a:p>
          <a:r>
            <a:rPr lang="en-IN" dirty="0">
              <a:solidFill>
                <a:schemeClr val="accent5">
                  <a:lumMod val="50000"/>
                </a:schemeClr>
              </a:solidFill>
            </a:rPr>
            <a:t>Progress</a:t>
          </a:r>
        </a:p>
      </dgm:t>
    </dgm:pt>
    <dgm:pt modelId="{D4FAEDB7-16B2-4A74-971B-BBD93BC3EBA0}" type="parTrans" cxnId="{2342A652-9B80-408F-AA45-02D93928788D}">
      <dgm:prSet/>
      <dgm:spPr/>
      <dgm:t>
        <a:bodyPr/>
        <a:lstStyle/>
        <a:p>
          <a:endParaRPr lang="en-IN"/>
        </a:p>
      </dgm:t>
    </dgm:pt>
    <dgm:pt modelId="{CF8C869F-E3FB-414B-8B0D-530A46758773}" type="sibTrans" cxnId="{2342A652-9B80-408F-AA45-02D93928788D}">
      <dgm:prSet/>
      <dgm:spPr/>
      <dgm:t>
        <a:bodyPr/>
        <a:lstStyle/>
        <a:p>
          <a:endParaRPr lang="en-IN"/>
        </a:p>
      </dgm:t>
    </dgm:pt>
    <dgm:pt modelId="{551C2E3B-6F2E-4268-8CED-8998461CFB40}">
      <dgm:prSet phldrT="[Text]"/>
      <dgm:spPr/>
      <dgm:t>
        <a:bodyPr/>
        <a:lstStyle/>
        <a:p>
          <a:r>
            <a:rPr lang="en-IN" dirty="0">
              <a:solidFill>
                <a:schemeClr val="accent5">
                  <a:lumMod val="50000"/>
                </a:schemeClr>
              </a:solidFill>
            </a:rPr>
            <a:t>Interaction</a:t>
          </a:r>
        </a:p>
      </dgm:t>
    </dgm:pt>
    <dgm:pt modelId="{4E0D98B0-F69D-4281-BE54-5890E50556B4}" type="parTrans" cxnId="{94CED893-D202-4906-B22C-4B124349985A}">
      <dgm:prSet/>
      <dgm:spPr/>
      <dgm:t>
        <a:bodyPr/>
        <a:lstStyle/>
        <a:p>
          <a:endParaRPr lang="en-IN"/>
        </a:p>
      </dgm:t>
    </dgm:pt>
    <dgm:pt modelId="{9E65C3AA-D9B5-4472-A4CC-C4F6E81D8D0B}" type="sibTrans" cxnId="{94CED893-D202-4906-B22C-4B124349985A}">
      <dgm:prSet/>
      <dgm:spPr/>
      <dgm:t>
        <a:bodyPr/>
        <a:lstStyle/>
        <a:p>
          <a:endParaRPr lang="en-IN"/>
        </a:p>
      </dgm:t>
    </dgm:pt>
    <dgm:pt modelId="{C0C2FEFA-5CE1-44C9-B5F6-4FA835F55D73}">
      <dgm:prSet phldrT="[Text]"/>
      <dgm:spPr/>
      <dgm:t>
        <a:bodyPr/>
        <a:lstStyle/>
        <a:p>
          <a:r>
            <a:rPr lang="en-IN" dirty="0">
              <a:solidFill>
                <a:schemeClr val="accent5">
                  <a:lumMod val="50000"/>
                </a:schemeClr>
              </a:solidFill>
            </a:rPr>
            <a:t>Assessment</a:t>
          </a:r>
        </a:p>
      </dgm:t>
    </dgm:pt>
    <dgm:pt modelId="{15DCDDE2-36FC-486B-8325-7F856DAFE813}" type="parTrans" cxnId="{EB044D7E-07BC-4504-927D-7B73EED89171}">
      <dgm:prSet/>
      <dgm:spPr/>
      <dgm:t>
        <a:bodyPr/>
        <a:lstStyle/>
        <a:p>
          <a:endParaRPr lang="en-IN"/>
        </a:p>
      </dgm:t>
    </dgm:pt>
    <dgm:pt modelId="{FE3F6660-E5EE-4FC8-91E0-A9454D330025}" type="sibTrans" cxnId="{EB044D7E-07BC-4504-927D-7B73EED89171}">
      <dgm:prSet/>
      <dgm:spPr/>
      <dgm:t>
        <a:bodyPr/>
        <a:lstStyle/>
        <a:p>
          <a:endParaRPr lang="en-IN"/>
        </a:p>
      </dgm:t>
    </dgm:pt>
    <dgm:pt modelId="{E140C3B2-58FB-4C9B-BA66-86D400517AD0}">
      <dgm:prSet phldrT="[Text]"/>
      <dgm:spPr/>
      <dgm:t>
        <a:bodyPr/>
        <a:lstStyle/>
        <a:p>
          <a:r>
            <a:rPr lang="en-IN" dirty="0">
              <a:solidFill>
                <a:schemeClr val="accent5">
                  <a:lumMod val="50000"/>
                </a:schemeClr>
              </a:solidFill>
            </a:rPr>
            <a:t>Competition</a:t>
          </a:r>
        </a:p>
      </dgm:t>
    </dgm:pt>
    <dgm:pt modelId="{2BBA5F13-9034-4C45-B0B0-EA7CB9923BA3}" type="parTrans" cxnId="{6E39E46B-F8C6-49FF-AF11-18694A65D92D}">
      <dgm:prSet/>
      <dgm:spPr/>
      <dgm:t>
        <a:bodyPr/>
        <a:lstStyle/>
        <a:p>
          <a:endParaRPr lang="en-IN"/>
        </a:p>
      </dgm:t>
    </dgm:pt>
    <dgm:pt modelId="{D2740BC9-903A-4E0A-B042-0EDC816B4780}" type="sibTrans" cxnId="{6E39E46B-F8C6-49FF-AF11-18694A65D92D}">
      <dgm:prSet/>
      <dgm:spPr/>
      <dgm:t>
        <a:bodyPr/>
        <a:lstStyle/>
        <a:p>
          <a:endParaRPr lang="en-IN"/>
        </a:p>
      </dgm:t>
    </dgm:pt>
    <dgm:pt modelId="{598CD51C-4660-4EE9-8D7A-E4B5C754B16C}">
      <dgm:prSet phldrT="[Text]"/>
      <dgm:spPr/>
      <dgm:t>
        <a:bodyPr/>
        <a:lstStyle/>
        <a:p>
          <a:r>
            <a:rPr lang="en-IN" dirty="0">
              <a:solidFill>
                <a:schemeClr val="accent5">
                  <a:lumMod val="50000"/>
                </a:schemeClr>
              </a:solidFill>
            </a:rPr>
            <a:t>Gamification</a:t>
          </a:r>
        </a:p>
      </dgm:t>
    </dgm:pt>
    <dgm:pt modelId="{FE9B6C81-3B8E-420B-9661-EDD7A530340A}" type="parTrans" cxnId="{E46F7EB5-4832-4F7C-AFE9-8F07CA0CBE43}">
      <dgm:prSet/>
      <dgm:spPr/>
      <dgm:t>
        <a:bodyPr/>
        <a:lstStyle/>
        <a:p>
          <a:endParaRPr lang="en-IN"/>
        </a:p>
      </dgm:t>
    </dgm:pt>
    <dgm:pt modelId="{BEFC7686-F106-4433-A99E-0C0AF408AE37}" type="sibTrans" cxnId="{E46F7EB5-4832-4F7C-AFE9-8F07CA0CBE43}">
      <dgm:prSet/>
      <dgm:spPr/>
      <dgm:t>
        <a:bodyPr/>
        <a:lstStyle/>
        <a:p>
          <a:endParaRPr lang="en-IN"/>
        </a:p>
      </dgm:t>
    </dgm:pt>
    <dgm:pt modelId="{7E0C0037-6BF4-4DBB-89B4-5D5179F9C8D8}" type="pres">
      <dgm:prSet presAssocID="{5434125C-4F62-4C94-A9E7-A70E60CB203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040040-04A9-4A16-A034-8264AD9A65AC}" type="pres">
      <dgm:prSet presAssocID="{88052D4E-CABE-41B1-B5FC-B4EDF7F5016A}" presName="hierRoot1" presStyleCnt="0"/>
      <dgm:spPr/>
    </dgm:pt>
    <dgm:pt modelId="{E5B555C8-C506-4F92-8500-291E321BFEC3}" type="pres">
      <dgm:prSet presAssocID="{88052D4E-CABE-41B1-B5FC-B4EDF7F5016A}" presName="composite" presStyleCnt="0"/>
      <dgm:spPr/>
    </dgm:pt>
    <dgm:pt modelId="{B27D1B0D-72EF-4C67-8E11-C183A0748971}" type="pres">
      <dgm:prSet presAssocID="{88052D4E-CABE-41B1-B5FC-B4EDF7F5016A}" presName="background" presStyleLbl="node0" presStyleIdx="0" presStyleCnt="1"/>
      <dgm:spPr>
        <a:solidFill>
          <a:schemeClr val="tx2">
            <a:lumMod val="20000"/>
            <a:lumOff val="80000"/>
          </a:schemeClr>
        </a:solidFill>
      </dgm:spPr>
    </dgm:pt>
    <dgm:pt modelId="{217C04D1-B602-4459-A17A-2B659B06F016}" type="pres">
      <dgm:prSet presAssocID="{88052D4E-CABE-41B1-B5FC-B4EDF7F5016A}" presName="text" presStyleLbl="fgAcc0" presStyleIdx="0" presStyleCnt="1">
        <dgm:presLayoutVars>
          <dgm:chPref val="3"/>
        </dgm:presLayoutVars>
      </dgm:prSet>
      <dgm:spPr/>
    </dgm:pt>
    <dgm:pt modelId="{4F9206FE-148C-49DE-BD35-E814BB830C5E}" type="pres">
      <dgm:prSet presAssocID="{88052D4E-CABE-41B1-B5FC-B4EDF7F5016A}" presName="hierChild2" presStyleCnt="0"/>
      <dgm:spPr/>
    </dgm:pt>
    <dgm:pt modelId="{0748705D-8032-4346-A641-AA57B78A8905}" type="pres">
      <dgm:prSet presAssocID="{D4FAEDB7-16B2-4A74-971B-BBD93BC3EBA0}" presName="Name10" presStyleLbl="parChTrans1D2" presStyleIdx="0" presStyleCnt="2"/>
      <dgm:spPr/>
    </dgm:pt>
    <dgm:pt modelId="{B7486273-FE1C-41E9-AEDF-5A69A652EC73}" type="pres">
      <dgm:prSet presAssocID="{A9F77324-0A83-421A-AEE1-2EC1A8BFC716}" presName="hierRoot2" presStyleCnt="0"/>
      <dgm:spPr/>
    </dgm:pt>
    <dgm:pt modelId="{5579D0A1-E163-4D75-8D62-2E00CF0DB681}" type="pres">
      <dgm:prSet presAssocID="{A9F77324-0A83-421A-AEE1-2EC1A8BFC716}" presName="composite2" presStyleCnt="0"/>
      <dgm:spPr/>
    </dgm:pt>
    <dgm:pt modelId="{3C09C755-C022-4567-A160-B5CFA26E9B2F}" type="pres">
      <dgm:prSet presAssocID="{A9F77324-0A83-421A-AEE1-2EC1A8BFC716}" presName="background2" presStyleLbl="node2" presStyleIdx="0" presStyleCnt="2"/>
      <dgm:spPr>
        <a:solidFill>
          <a:schemeClr val="tx2">
            <a:lumMod val="20000"/>
            <a:lumOff val="80000"/>
          </a:schemeClr>
        </a:solidFill>
      </dgm:spPr>
    </dgm:pt>
    <dgm:pt modelId="{BB526BAA-C683-45CA-A7AA-50BB28E0EA00}" type="pres">
      <dgm:prSet presAssocID="{A9F77324-0A83-421A-AEE1-2EC1A8BFC716}" presName="text2" presStyleLbl="fgAcc2" presStyleIdx="0" presStyleCnt="2">
        <dgm:presLayoutVars>
          <dgm:chPref val="3"/>
        </dgm:presLayoutVars>
      </dgm:prSet>
      <dgm:spPr/>
    </dgm:pt>
    <dgm:pt modelId="{8AB7FCE3-96C6-48B0-95B0-8D6D34EBC850}" type="pres">
      <dgm:prSet presAssocID="{A9F77324-0A83-421A-AEE1-2EC1A8BFC716}" presName="hierChild3" presStyleCnt="0"/>
      <dgm:spPr/>
    </dgm:pt>
    <dgm:pt modelId="{96D34ECD-1840-41EB-999A-C428B8D285E4}" type="pres">
      <dgm:prSet presAssocID="{4E0D98B0-F69D-4281-BE54-5890E50556B4}" presName="Name17" presStyleLbl="parChTrans1D3" presStyleIdx="0" presStyleCnt="3"/>
      <dgm:spPr/>
    </dgm:pt>
    <dgm:pt modelId="{17C0857E-6996-4425-9151-AC449A0669BD}" type="pres">
      <dgm:prSet presAssocID="{551C2E3B-6F2E-4268-8CED-8998461CFB40}" presName="hierRoot3" presStyleCnt="0"/>
      <dgm:spPr/>
    </dgm:pt>
    <dgm:pt modelId="{873EA217-4FB3-4AED-91D0-41BA6AC40FE0}" type="pres">
      <dgm:prSet presAssocID="{551C2E3B-6F2E-4268-8CED-8998461CFB40}" presName="composite3" presStyleCnt="0"/>
      <dgm:spPr/>
    </dgm:pt>
    <dgm:pt modelId="{0A9B795E-3C3A-4231-816D-A1F684F0B9BB}" type="pres">
      <dgm:prSet presAssocID="{551C2E3B-6F2E-4268-8CED-8998461CFB40}" presName="background3" presStyleLbl="node3" presStyleIdx="0" presStyleCnt="3"/>
      <dgm:spPr>
        <a:solidFill>
          <a:schemeClr val="tx2">
            <a:lumMod val="20000"/>
            <a:lumOff val="80000"/>
          </a:schemeClr>
        </a:solidFill>
      </dgm:spPr>
    </dgm:pt>
    <dgm:pt modelId="{48E9E130-5ECD-4CA2-BEFA-6AA91B390925}" type="pres">
      <dgm:prSet presAssocID="{551C2E3B-6F2E-4268-8CED-8998461CFB40}" presName="text3" presStyleLbl="fgAcc3" presStyleIdx="0" presStyleCnt="3" custLinFactNeighborY="-3618">
        <dgm:presLayoutVars>
          <dgm:chPref val="3"/>
        </dgm:presLayoutVars>
      </dgm:prSet>
      <dgm:spPr/>
    </dgm:pt>
    <dgm:pt modelId="{59F82F2D-DE28-4A5C-A5D9-16366E85DA55}" type="pres">
      <dgm:prSet presAssocID="{551C2E3B-6F2E-4268-8CED-8998461CFB40}" presName="hierChild4" presStyleCnt="0"/>
      <dgm:spPr/>
    </dgm:pt>
    <dgm:pt modelId="{5E3B3B52-DEB2-4893-81C4-9A7121025929}" type="pres">
      <dgm:prSet presAssocID="{15DCDDE2-36FC-486B-8325-7F856DAFE813}" presName="Name17" presStyleLbl="parChTrans1D3" presStyleIdx="1" presStyleCnt="3"/>
      <dgm:spPr/>
    </dgm:pt>
    <dgm:pt modelId="{10B4B3C7-5AFF-446E-9D0F-E6706E7FDD2D}" type="pres">
      <dgm:prSet presAssocID="{C0C2FEFA-5CE1-44C9-B5F6-4FA835F55D73}" presName="hierRoot3" presStyleCnt="0"/>
      <dgm:spPr/>
    </dgm:pt>
    <dgm:pt modelId="{CCF53EED-4091-4729-A667-891AEA78A365}" type="pres">
      <dgm:prSet presAssocID="{C0C2FEFA-5CE1-44C9-B5F6-4FA835F55D73}" presName="composite3" presStyleCnt="0"/>
      <dgm:spPr/>
    </dgm:pt>
    <dgm:pt modelId="{45F369BF-0C7A-4C3E-89C2-ECE8EF67E2FC}" type="pres">
      <dgm:prSet presAssocID="{C0C2FEFA-5CE1-44C9-B5F6-4FA835F55D73}" presName="background3" presStyleLbl="node3" presStyleIdx="1" presStyleCnt="3"/>
      <dgm:spPr>
        <a:solidFill>
          <a:schemeClr val="tx2">
            <a:lumMod val="20000"/>
            <a:lumOff val="80000"/>
          </a:schemeClr>
        </a:solidFill>
      </dgm:spPr>
    </dgm:pt>
    <dgm:pt modelId="{39D8E900-B6E2-4199-9218-F549BF683099}" type="pres">
      <dgm:prSet presAssocID="{C0C2FEFA-5CE1-44C9-B5F6-4FA835F55D73}" presName="text3" presStyleLbl="fgAcc3" presStyleIdx="1" presStyleCnt="3" custLinFactNeighborY="-3618">
        <dgm:presLayoutVars>
          <dgm:chPref val="3"/>
        </dgm:presLayoutVars>
      </dgm:prSet>
      <dgm:spPr/>
    </dgm:pt>
    <dgm:pt modelId="{CDDD394A-7C6E-4C33-B9BF-8207D4E3AFB1}" type="pres">
      <dgm:prSet presAssocID="{C0C2FEFA-5CE1-44C9-B5F6-4FA835F55D73}" presName="hierChild4" presStyleCnt="0"/>
      <dgm:spPr/>
    </dgm:pt>
    <dgm:pt modelId="{5B3910C4-D0FC-4DB6-9EBC-AF7DA8EA2771}" type="pres">
      <dgm:prSet presAssocID="{2BBA5F13-9034-4C45-B0B0-EA7CB9923BA3}" presName="Name10" presStyleLbl="parChTrans1D2" presStyleIdx="1" presStyleCnt="2"/>
      <dgm:spPr/>
    </dgm:pt>
    <dgm:pt modelId="{084BF480-0F3B-464E-B7F5-9B6C82C940A1}" type="pres">
      <dgm:prSet presAssocID="{E140C3B2-58FB-4C9B-BA66-86D400517AD0}" presName="hierRoot2" presStyleCnt="0"/>
      <dgm:spPr/>
    </dgm:pt>
    <dgm:pt modelId="{86C280B4-6E3D-438F-B820-9F38F0256F8F}" type="pres">
      <dgm:prSet presAssocID="{E140C3B2-58FB-4C9B-BA66-86D400517AD0}" presName="composite2" presStyleCnt="0"/>
      <dgm:spPr/>
    </dgm:pt>
    <dgm:pt modelId="{B2B4D3CB-023E-451E-B8D5-0D45255CF4C5}" type="pres">
      <dgm:prSet presAssocID="{E140C3B2-58FB-4C9B-BA66-86D400517AD0}" presName="background2" presStyleLbl="node2" presStyleIdx="1" presStyleCnt="2"/>
      <dgm:spPr>
        <a:solidFill>
          <a:schemeClr val="tx2">
            <a:lumMod val="20000"/>
            <a:lumOff val="80000"/>
          </a:schemeClr>
        </a:solidFill>
      </dgm:spPr>
    </dgm:pt>
    <dgm:pt modelId="{0AECB9FD-F1BB-44D9-916F-5870FFCD7B46}" type="pres">
      <dgm:prSet presAssocID="{E140C3B2-58FB-4C9B-BA66-86D400517AD0}" presName="text2" presStyleLbl="fgAcc2" presStyleIdx="1" presStyleCnt="2">
        <dgm:presLayoutVars>
          <dgm:chPref val="3"/>
        </dgm:presLayoutVars>
      </dgm:prSet>
      <dgm:spPr/>
    </dgm:pt>
    <dgm:pt modelId="{F60208A9-0091-4006-B829-A66801081116}" type="pres">
      <dgm:prSet presAssocID="{E140C3B2-58FB-4C9B-BA66-86D400517AD0}" presName="hierChild3" presStyleCnt="0"/>
      <dgm:spPr/>
    </dgm:pt>
    <dgm:pt modelId="{C2144E79-ED0D-4378-B71E-9FDF9AD1DB8D}" type="pres">
      <dgm:prSet presAssocID="{FE9B6C81-3B8E-420B-9661-EDD7A530340A}" presName="Name17" presStyleLbl="parChTrans1D3" presStyleIdx="2" presStyleCnt="3"/>
      <dgm:spPr/>
    </dgm:pt>
    <dgm:pt modelId="{C2CE8235-9E90-4EE2-9579-82B72B4B649A}" type="pres">
      <dgm:prSet presAssocID="{598CD51C-4660-4EE9-8D7A-E4B5C754B16C}" presName="hierRoot3" presStyleCnt="0"/>
      <dgm:spPr/>
    </dgm:pt>
    <dgm:pt modelId="{39A2BA26-0F71-4207-962E-2F6C4B49FFC6}" type="pres">
      <dgm:prSet presAssocID="{598CD51C-4660-4EE9-8D7A-E4B5C754B16C}" presName="composite3" presStyleCnt="0"/>
      <dgm:spPr/>
    </dgm:pt>
    <dgm:pt modelId="{E9A7BF64-920A-4A4D-B360-33C3DBF5F677}" type="pres">
      <dgm:prSet presAssocID="{598CD51C-4660-4EE9-8D7A-E4B5C754B16C}" presName="background3" presStyleLbl="node3" presStyleIdx="2" presStyleCnt="3"/>
      <dgm:spPr>
        <a:solidFill>
          <a:schemeClr val="tx2">
            <a:lumMod val="20000"/>
            <a:lumOff val="80000"/>
          </a:schemeClr>
        </a:solidFill>
      </dgm:spPr>
    </dgm:pt>
    <dgm:pt modelId="{6083CFB6-BD00-4CB6-A2CB-B5F266B93DC6}" type="pres">
      <dgm:prSet presAssocID="{598CD51C-4660-4EE9-8D7A-E4B5C754B16C}" presName="text3" presStyleLbl="fgAcc3" presStyleIdx="2" presStyleCnt="3" custLinFactNeighborY="-1809">
        <dgm:presLayoutVars>
          <dgm:chPref val="3"/>
        </dgm:presLayoutVars>
      </dgm:prSet>
      <dgm:spPr/>
    </dgm:pt>
    <dgm:pt modelId="{7F373FA2-2EC5-4172-AC1B-DD18B269FCAB}" type="pres">
      <dgm:prSet presAssocID="{598CD51C-4660-4EE9-8D7A-E4B5C754B16C}" presName="hierChild4" presStyleCnt="0"/>
      <dgm:spPr/>
    </dgm:pt>
  </dgm:ptLst>
  <dgm:cxnLst>
    <dgm:cxn modelId="{213BF805-E38C-45F3-AF12-2F369D6BC6BB}" type="presOf" srcId="{FE9B6C81-3B8E-420B-9661-EDD7A530340A}" destId="{C2144E79-ED0D-4378-B71E-9FDF9AD1DB8D}" srcOrd="0" destOrd="0" presId="urn:microsoft.com/office/officeart/2005/8/layout/hierarchy1"/>
    <dgm:cxn modelId="{DF95CB0C-11A0-4023-B336-BAF9AE12A45D}" type="presOf" srcId="{A9F77324-0A83-421A-AEE1-2EC1A8BFC716}" destId="{BB526BAA-C683-45CA-A7AA-50BB28E0EA00}" srcOrd="0" destOrd="0" presId="urn:microsoft.com/office/officeart/2005/8/layout/hierarchy1"/>
    <dgm:cxn modelId="{D1BA4626-9578-4E80-876E-E03947FF6EE1}" type="presOf" srcId="{2BBA5F13-9034-4C45-B0B0-EA7CB9923BA3}" destId="{5B3910C4-D0FC-4DB6-9EBC-AF7DA8EA2771}" srcOrd="0" destOrd="0" presId="urn:microsoft.com/office/officeart/2005/8/layout/hierarchy1"/>
    <dgm:cxn modelId="{40C41631-00EE-4FC3-9D38-9904C67CCF64}" type="presOf" srcId="{5434125C-4F62-4C94-A9E7-A70E60CB2039}" destId="{7E0C0037-6BF4-4DBB-89B4-5D5179F9C8D8}" srcOrd="0" destOrd="0" presId="urn:microsoft.com/office/officeart/2005/8/layout/hierarchy1"/>
    <dgm:cxn modelId="{A38D4844-7C56-4D02-9470-461D060E443E}" type="presOf" srcId="{E140C3B2-58FB-4C9B-BA66-86D400517AD0}" destId="{0AECB9FD-F1BB-44D9-916F-5870FFCD7B46}" srcOrd="0" destOrd="0" presId="urn:microsoft.com/office/officeart/2005/8/layout/hierarchy1"/>
    <dgm:cxn modelId="{6E39E46B-F8C6-49FF-AF11-18694A65D92D}" srcId="{88052D4E-CABE-41B1-B5FC-B4EDF7F5016A}" destId="{E140C3B2-58FB-4C9B-BA66-86D400517AD0}" srcOrd="1" destOrd="0" parTransId="{2BBA5F13-9034-4C45-B0B0-EA7CB9923BA3}" sibTransId="{D2740BC9-903A-4E0A-B042-0EDC816B4780}"/>
    <dgm:cxn modelId="{2342A652-9B80-408F-AA45-02D93928788D}" srcId="{88052D4E-CABE-41B1-B5FC-B4EDF7F5016A}" destId="{A9F77324-0A83-421A-AEE1-2EC1A8BFC716}" srcOrd="0" destOrd="0" parTransId="{D4FAEDB7-16B2-4A74-971B-BBD93BC3EBA0}" sibTransId="{CF8C869F-E3FB-414B-8B0D-530A46758773}"/>
    <dgm:cxn modelId="{2DFC8355-A4E0-41E2-88E7-EB4F81510A1F}" type="presOf" srcId="{551C2E3B-6F2E-4268-8CED-8998461CFB40}" destId="{48E9E130-5ECD-4CA2-BEFA-6AA91B390925}" srcOrd="0" destOrd="0" presId="urn:microsoft.com/office/officeart/2005/8/layout/hierarchy1"/>
    <dgm:cxn modelId="{0F8BDC76-0712-4375-A6E4-58B6CC8848CC}" type="presOf" srcId="{D4FAEDB7-16B2-4A74-971B-BBD93BC3EBA0}" destId="{0748705D-8032-4346-A641-AA57B78A8905}" srcOrd="0" destOrd="0" presId="urn:microsoft.com/office/officeart/2005/8/layout/hierarchy1"/>
    <dgm:cxn modelId="{D13AFA79-1FCC-4DAE-AD96-CAAFA3AA0295}" srcId="{5434125C-4F62-4C94-A9E7-A70E60CB2039}" destId="{88052D4E-CABE-41B1-B5FC-B4EDF7F5016A}" srcOrd="0" destOrd="0" parTransId="{2AFD16A7-C4F3-4C70-ACF9-A49286E0129C}" sibTransId="{0CF8A87C-C4AB-41FA-A5DD-9DA4862CA69D}"/>
    <dgm:cxn modelId="{EB044D7E-07BC-4504-927D-7B73EED89171}" srcId="{A9F77324-0A83-421A-AEE1-2EC1A8BFC716}" destId="{C0C2FEFA-5CE1-44C9-B5F6-4FA835F55D73}" srcOrd="1" destOrd="0" parTransId="{15DCDDE2-36FC-486B-8325-7F856DAFE813}" sibTransId="{FE3F6660-E5EE-4FC8-91E0-A9454D330025}"/>
    <dgm:cxn modelId="{2CD7C685-89B7-4CBF-8369-6C60411D1F3F}" type="presOf" srcId="{598CD51C-4660-4EE9-8D7A-E4B5C754B16C}" destId="{6083CFB6-BD00-4CB6-A2CB-B5F266B93DC6}" srcOrd="0" destOrd="0" presId="urn:microsoft.com/office/officeart/2005/8/layout/hierarchy1"/>
    <dgm:cxn modelId="{94CED893-D202-4906-B22C-4B124349985A}" srcId="{A9F77324-0A83-421A-AEE1-2EC1A8BFC716}" destId="{551C2E3B-6F2E-4268-8CED-8998461CFB40}" srcOrd="0" destOrd="0" parTransId="{4E0D98B0-F69D-4281-BE54-5890E50556B4}" sibTransId="{9E65C3AA-D9B5-4472-A4CC-C4F6E81D8D0B}"/>
    <dgm:cxn modelId="{BF8980A0-A608-4C88-8BE4-F98E7EF7977C}" type="presOf" srcId="{88052D4E-CABE-41B1-B5FC-B4EDF7F5016A}" destId="{217C04D1-B602-4459-A17A-2B659B06F016}" srcOrd="0" destOrd="0" presId="urn:microsoft.com/office/officeart/2005/8/layout/hierarchy1"/>
    <dgm:cxn modelId="{27A95DA6-CCCD-4E3E-BC93-E1D067E887D1}" type="presOf" srcId="{4E0D98B0-F69D-4281-BE54-5890E50556B4}" destId="{96D34ECD-1840-41EB-999A-C428B8D285E4}" srcOrd="0" destOrd="0" presId="urn:microsoft.com/office/officeart/2005/8/layout/hierarchy1"/>
    <dgm:cxn modelId="{EDE2F3B1-1D01-48B4-8E15-BEA5C41174E5}" type="presOf" srcId="{15DCDDE2-36FC-486B-8325-7F856DAFE813}" destId="{5E3B3B52-DEB2-4893-81C4-9A7121025929}" srcOrd="0" destOrd="0" presId="urn:microsoft.com/office/officeart/2005/8/layout/hierarchy1"/>
    <dgm:cxn modelId="{E46F7EB5-4832-4F7C-AFE9-8F07CA0CBE43}" srcId="{E140C3B2-58FB-4C9B-BA66-86D400517AD0}" destId="{598CD51C-4660-4EE9-8D7A-E4B5C754B16C}" srcOrd="0" destOrd="0" parTransId="{FE9B6C81-3B8E-420B-9661-EDD7A530340A}" sibTransId="{BEFC7686-F106-4433-A99E-0C0AF408AE37}"/>
    <dgm:cxn modelId="{24B28BC7-D239-4464-AF6F-FE2466E835B6}" type="presOf" srcId="{C0C2FEFA-5CE1-44C9-B5F6-4FA835F55D73}" destId="{39D8E900-B6E2-4199-9218-F549BF683099}" srcOrd="0" destOrd="0" presId="urn:microsoft.com/office/officeart/2005/8/layout/hierarchy1"/>
    <dgm:cxn modelId="{BBAB1C4D-CCAF-4449-BC19-26E0301D7A2C}" type="presParOf" srcId="{7E0C0037-6BF4-4DBB-89B4-5D5179F9C8D8}" destId="{8F040040-04A9-4A16-A034-8264AD9A65AC}" srcOrd="0" destOrd="0" presId="urn:microsoft.com/office/officeart/2005/8/layout/hierarchy1"/>
    <dgm:cxn modelId="{0B49EAEA-BF16-4DF7-8CC5-5357FF60C05F}" type="presParOf" srcId="{8F040040-04A9-4A16-A034-8264AD9A65AC}" destId="{E5B555C8-C506-4F92-8500-291E321BFEC3}" srcOrd="0" destOrd="0" presId="urn:microsoft.com/office/officeart/2005/8/layout/hierarchy1"/>
    <dgm:cxn modelId="{7020CAAC-BD44-47E0-8486-C3789BDEC520}" type="presParOf" srcId="{E5B555C8-C506-4F92-8500-291E321BFEC3}" destId="{B27D1B0D-72EF-4C67-8E11-C183A0748971}" srcOrd="0" destOrd="0" presId="urn:microsoft.com/office/officeart/2005/8/layout/hierarchy1"/>
    <dgm:cxn modelId="{9233BE4A-06EC-4F40-A463-4D28B6EE0DD0}" type="presParOf" srcId="{E5B555C8-C506-4F92-8500-291E321BFEC3}" destId="{217C04D1-B602-4459-A17A-2B659B06F016}" srcOrd="1" destOrd="0" presId="urn:microsoft.com/office/officeart/2005/8/layout/hierarchy1"/>
    <dgm:cxn modelId="{6CCABF92-E034-49B4-86C5-B0EE8B6BD44F}" type="presParOf" srcId="{8F040040-04A9-4A16-A034-8264AD9A65AC}" destId="{4F9206FE-148C-49DE-BD35-E814BB830C5E}" srcOrd="1" destOrd="0" presId="urn:microsoft.com/office/officeart/2005/8/layout/hierarchy1"/>
    <dgm:cxn modelId="{B817691F-74B3-42E2-BACB-C31B3E6E6FD3}" type="presParOf" srcId="{4F9206FE-148C-49DE-BD35-E814BB830C5E}" destId="{0748705D-8032-4346-A641-AA57B78A8905}" srcOrd="0" destOrd="0" presId="urn:microsoft.com/office/officeart/2005/8/layout/hierarchy1"/>
    <dgm:cxn modelId="{AE9DA555-03D6-404C-A3FF-4E7687CD17BE}" type="presParOf" srcId="{4F9206FE-148C-49DE-BD35-E814BB830C5E}" destId="{B7486273-FE1C-41E9-AEDF-5A69A652EC73}" srcOrd="1" destOrd="0" presId="urn:microsoft.com/office/officeart/2005/8/layout/hierarchy1"/>
    <dgm:cxn modelId="{53BA9B3D-9736-4D5B-94EA-6C8B0E4FBB06}" type="presParOf" srcId="{B7486273-FE1C-41E9-AEDF-5A69A652EC73}" destId="{5579D0A1-E163-4D75-8D62-2E00CF0DB681}" srcOrd="0" destOrd="0" presId="urn:microsoft.com/office/officeart/2005/8/layout/hierarchy1"/>
    <dgm:cxn modelId="{3615A8E7-DC57-486A-B002-09D720306889}" type="presParOf" srcId="{5579D0A1-E163-4D75-8D62-2E00CF0DB681}" destId="{3C09C755-C022-4567-A160-B5CFA26E9B2F}" srcOrd="0" destOrd="0" presId="urn:microsoft.com/office/officeart/2005/8/layout/hierarchy1"/>
    <dgm:cxn modelId="{F6D95919-F37F-44B7-844D-FA9B246F9AB1}" type="presParOf" srcId="{5579D0A1-E163-4D75-8D62-2E00CF0DB681}" destId="{BB526BAA-C683-45CA-A7AA-50BB28E0EA00}" srcOrd="1" destOrd="0" presId="urn:microsoft.com/office/officeart/2005/8/layout/hierarchy1"/>
    <dgm:cxn modelId="{CD6D154F-5D9D-4A6E-9E8C-5FE85D7DC2FF}" type="presParOf" srcId="{B7486273-FE1C-41E9-AEDF-5A69A652EC73}" destId="{8AB7FCE3-96C6-48B0-95B0-8D6D34EBC850}" srcOrd="1" destOrd="0" presId="urn:microsoft.com/office/officeart/2005/8/layout/hierarchy1"/>
    <dgm:cxn modelId="{CF603FCC-3BDE-44CD-AD3D-6185EC943BB6}" type="presParOf" srcId="{8AB7FCE3-96C6-48B0-95B0-8D6D34EBC850}" destId="{96D34ECD-1840-41EB-999A-C428B8D285E4}" srcOrd="0" destOrd="0" presId="urn:microsoft.com/office/officeart/2005/8/layout/hierarchy1"/>
    <dgm:cxn modelId="{81CA5C75-29E2-4F87-994C-D64FCB5AB8B3}" type="presParOf" srcId="{8AB7FCE3-96C6-48B0-95B0-8D6D34EBC850}" destId="{17C0857E-6996-4425-9151-AC449A0669BD}" srcOrd="1" destOrd="0" presId="urn:microsoft.com/office/officeart/2005/8/layout/hierarchy1"/>
    <dgm:cxn modelId="{3B474318-1118-4AD7-86E9-6C7EB9057898}" type="presParOf" srcId="{17C0857E-6996-4425-9151-AC449A0669BD}" destId="{873EA217-4FB3-4AED-91D0-41BA6AC40FE0}" srcOrd="0" destOrd="0" presId="urn:microsoft.com/office/officeart/2005/8/layout/hierarchy1"/>
    <dgm:cxn modelId="{ABDF989D-F05C-45FA-AD1A-B1F98FF83A89}" type="presParOf" srcId="{873EA217-4FB3-4AED-91D0-41BA6AC40FE0}" destId="{0A9B795E-3C3A-4231-816D-A1F684F0B9BB}" srcOrd="0" destOrd="0" presId="urn:microsoft.com/office/officeart/2005/8/layout/hierarchy1"/>
    <dgm:cxn modelId="{C7E05406-DAC6-4657-A931-F993FFC1B60B}" type="presParOf" srcId="{873EA217-4FB3-4AED-91D0-41BA6AC40FE0}" destId="{48E9E130-5ECD-4CA2-BEFA-6AA91B390925}" srcOrd="1" destOrd="0" presId="urn:microsoft.com/office/officeart/2005/8/layout/hierarchy1"/>
    <dgm:cxn modelId="{281F54E8-C349-4E70-92F8-63124B094DAA}" type="presParOf" srcId="{17C0857E-6996-4425-9151-AC449A0669BD}" destId="{59F82F2D-DE28-4A5C-A5D9-16366E85DA55}" srcOrd="1" destOrd="0" presId="urn:microsoft.com/office/officeart/2005/8/layout/hierarchy1"/>
    <dgm:cxn modelId="{DF31648C-860A-4E98-8B65-F9BC7CB0E07C}" type="presParOf" srcId="{8AB7FCE3-96C6-48B0-95B0-8D6D34EBC850}" destId="{5E3B3B52-DEB2-4893-81C4-9A7121025929}" srcOrd="2" destOrd="0" presId="urn:microsoft.com/office/officeart/2005/8/layout/hierarchy1"/>
    <dgm:cxn modelId="{F075C43C-1C23-4224-848C-502C8DD91561}" type="presParOf" srcId="{8AB7FCE3-96C6-48B0-95B0-8D6D34EBC850}" destId="{10B4B3C7-5AFF-446E-9D0F-E6706E7FDD2D}" srcOrd="3" destOrd="0" presId="urn:microsoft.com/office/officeart/2005/8/layout/hierarchy1"/>
    <dgm:cxn modelId="{72F2F37D-6B1B-4F1B-886D-8D43AA0FF51E}" type="presParOf" srcId="{10B4B3C7-5AFF-446E-9D0F-E6706E7FDD2D}" destId="{CCF53EED-4091-4729-A667-891AEA78A365}" srcOrd="0" destOrd="0" presId="urn:microsoft.com/office/officeart/2005/8/layout/hierarchy1"/>
    <dgm:cxn modelId="{1F88F10C-B5C3-4C27-BE6A-32429D671924}" type="presParOf" srcId="{CCF53EED-4091-4729-A667-891AEA78A365}" destId="{45F369BF-0C7A-4C3E-89C2-ECE8EF67E2FC}" srcOrd="0" destOrd="0" presId="urn:microsoft.com/office/officeart/2005/8/layout/hierarchy1"/>
    <dgm:cxn modelId="{A7EAEE07-B524-4BEC-ABDA-25720E7BC0C0}" type="presParOf" srcId="{CCF53EED-4091-4729-A667-891AEA78A365}" destId="{39D8E900-B6E2-4199-9218-F549BF683099}" srcOrd="1" destOrd="0" presId="urn:microsoft.com/office/officeart/2005/8/layout/hierarchy1"/>
    <dgm:cxn modelId="{CA23435C-BFA1-4C41-A659-C31B220402A6}" type="presParOf" srcId="{10B4B3C7-5AFF-446E-9D0F-E6706E7FDD2D}" destId="{CDDD394A-7C6E-4C33-B9BF-8207D4E3AFB1}" srcOrd="1" destOrd="0" presId="urn:microsoft.com/office/officeart/2005/8/layout/hierarchy1"/>
    <dgm:cxn modelId="{EE417EE7-52E6-47C8-8840-0DE4BC344B07}" type="presParOf" srcId="{4F9206FE-148C-49DE-BD35-E814BB830C5E}" destId="{5B3910C4-D0FC-4DB6-9EBC-AF7DA8EA2771}" srcOrd="2" destOrd="0" presId="urn:microsoft.com/office/officeart/2005/8/layout/hierarchy1"/>
    <dgm:cxn modelId="{53C374E5-AAEA-4A66-95D3-2BB8E62BBA5D}" type="presParOf" srcId="{4F9206FE-148C-49DE-BD35-E814BB830C5E}" destId="{084BF480-0F3B-464E-B7F5-9B6C82C940A1}" srcOrd="3" destOrd="0" presId="urn:microsoft.com/office/officeart/2005/8/layout/hierarchy1"/>
    <dgm:cxn modelId="{6B223C35-1EB3-4473-9B9A-B423FA7E9B5C}" type="presParOf" srcId="{084BF480-0F3B-464E-B7F5-9B6C82C940A1}" destId="{86C280B4-6E3D-438F-B820-9F38F0256F8F}" srcOrd="0" destOrd="0" presId="urn:microsoft.com/office/officeart/2005/8/layout/hierarchy1"/>
    <dgm:cxn modelId="{2A4ED89E-BFB1-49B7-B292-8BAFC4ECA40D}" type="presParOf" srcId="{86C280B4-6E3D-438F-B820-9F38F0256F8F}" destId="{B2B4D3CB-023E-451E-B8D5-0D45255CF4C5}" srcOrd="0" destOrd="0" presId="urn:microsoft.com/office/officeart/2005/8/layout/hierarchy1"/>
    <dgm:cxn modelId="{1B84FA84-30BC-4891-BC8E-77336954837E}" type="presParOf" srcId="{86C280B4-6E3D-438F-B820-9F38F0256F8F}" destId="{0AECB9FD-F1BB-44D9-916F-5870FFCD7B46}" srcOrd="1" destOrd="0" presId="urn:microsoft.com/office/officeart/2005/8/layout/hierarchy1"/>
    <dgm:cxn modelId="{F04B08D3-9589-4639-9D17-8246DE681804}" type="presParOf" srcId="{084BF480-0F3B-464E-B7F5-9B6C82C940A1}" destId="{F60208A9-0091-4006-B829-A66801081116}" srcOrd="1" destOrd="0" presId="urn:microsoft.com/office/officeart/2005/8/layout/hierarchy1"/>
    <dgm:cxn modelId="{BB79C9AD-EBFE-40A5-9AD2-5C31CD3E8C81}" type="presParOf" srcId="{F60208A9-0091-4006-B829-A66801081116}" destId="{C2144E79-ED0D-4378-B71E-9FDF9AD1DB8D}" srcOrd="0" destOrd="0" presId="urn:microsoft.com/office/officeart/2005/8/layout/hierarchy1"/>
    <dgm:cxn modelId="{89F198A3-3781-4C04-A022-03EB14340BC2}" type="presParOf" srcId="{F60208A9-0091-4006-B829-A66801081116}" destId="{C2CE8235-9E90-4EE2-9579-82B72B4B649A}" srcOrd="1" destOrd="0" presId="urn:microsoft.com/office/officeart/2005/8/layout/hierarchy1"/>
    <dgm:cxn modelId="{F122D6FE-E8F5-4C94-8461-ABF4168FF82A}" type="presParOf" srcId="{C2CE8235-9E90-4EE2-9579-82B72B4B649A}" destId="{39A2BA26-0F71-4207-962E-2F6C4B49FFC6}" srcOrd="0" destOrd="0" presId="urn:microsoft.com/office/officeart/2005/8/layout/hierarchy1"/>
    <dgm:cxn modelId="{2CD30B68-8A6D-4C55-902F-F91E237CD601}" type="presParOf" srcId="{39A2BA26-0F71-4207-962E-2F6C4B49FFC6}" destId="{E9A7BF64-920A-4A4D-B360-33C3DBF5F677}" srcOrd="0" destOrd="0" presId="urn:microsoft.com/office/officeart/2005/8/layout/hierarchy1"/>
    <dgm:cxn modelId="{C6887E10-02E6-4E6E-80AA-BAAC634B338C}" type="presParOf" srcId="{39A2BA26-0F71-4207-962E-2F6C4B49FFC6}" destId="{6083CFB6-BD00-4CB6-A2CB-B5F266B93DC6}" srcOrd="1" destOrd="0" presId="urn:microsoft.com/office/officeart/2005/8/layout/hierarchy1"/>
    <dgm:cxn modelId="{423A44CC-953F-48D9-9251-F5FFC92C791A}" type="presParOf" srcId="{C2CE8235-9E90-4EE2-9579-82B72B4B649A}" destId="{7F373FA2-2EC5-4172-AC1B-DD18B269FC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44E79-ED0D-4378-B71E-9FDF9AD1DB8D}">
      <dsp:nvSpPr>
        <dsp:cNvPr id="0" name=""/>
        <dsp:cNvSpPr/>
      </dsp:nvSpPr>
      <dsp:spPr>
        <a:xfrm>
          <a:off x="6456084" y="3262482"/>
          <a:ext cx="91440" cy="5837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37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910C4-D0FC-4DB6-9EBC-AF7DA8EA2771}">
      <dsp:nvSpPr>
        <dsp:cNvPr id="0" name=""/>
        <dsp:cNvSpPr/>
      </dsp:nvSpPr>
      <dsp:spPr>
        <a:xfrm>
          <a:off x="4586386" y="1327910"/>
          <a:ext cx="1915417" cy="607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136"/>
              </a:lnTo>
              <a:lnTo>
                <a:pt x="1915417" y="414136"/>
              </a:lnTo>
              <a:lnTo>
                <a:pt x="1915417" y="6077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B3B52-DEB2-4893-81C4-9A7121025929}">
      <dsp:nvSpPr>
        <dsp:cNvPr id="0" name=""/>
        <dsp:cNvSpPr/>
      </dsp:nvSpPr>
      <dsp:spPr>
        <a:xfrm>
          <a:off x="2670968" y="3262482"/>
          <a:ext cx="1276945" cy="559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130"/>
              </a:lnTo>
              <a:lnTo>
                <a:pt x="1276945" y="366130"/>
              </a:lnTo>
              <a:lnTo>
                <a:pt x="1276945" y="5597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D34ECD-1840-41EB-999A-C428B8D285E4}">
      <dsp:nvSpPr>
        <dsp:cNvPr id="0" name=""/>
        <dsp:cNvSpPr/>
      </dsp:nvSpPr>
      <dsp:spPr>
        <a:xfrm>
          <a:off x="1394023" y="3262482"/>
          <a:ext cx="1276945" cy="559704"/>
        </a:xfrm>
        <a:custGeom>
          <a:avLst/>
          <a:gdLst/>
          <a:ahLst/>
          <a:cxnLst/>
          <a:rect l="0" t="0" r="0" b="0"/>
          <a:pathLst>
            <a:path>
              <a:moveTo>
                <a:pt x="1276945" y="0"/>
              </a:moveTo>
              <a:lnTo>
                <a:pt x="1276945" y="366130"/>
              </a:lnTo>
              <a:lnTo>
                <a:pt x="0" y="366130"/>
              </a:lnTo>
              <a:lnTo>
                <a:pt x="0" y="5597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8705D-8032-4346-A641-AA57B78A8905}">
      <dsp:nvSpPr>
        <dsp:cNvPr id="0" name=""/>
        <dsp:cNvSpPr/>
      </dsp:nvSpPr>
      <dsp:spPr>
        <a:xfrm>
          <a:off x="2670968" y="1327910"/>
          <a:ext cx="1915417" cy="607709"/>
        </a:xfrm>
        <a:custGeom>
          <a:avLst/>
          <a:gdLst/>
          <a:ahLst/>
          <a:cxnLst/>
          <a:rect l="0" t="0" r="0" b="0"/>
          <a:pathLst>
            <a:path>
              <a:moveTo>
                <a:pt x="1915417" y="0"/>
              </a:moveTo>
              <a:lnTo>
                <a:pt x="1915417" y="414136"/>
              </a:lnTo>
              <a:lnTo>
                <a:pt x="0" y="414136"/>
              </a:lnTo>
              <a:lnTo>
                <a:pt x="0" y="6077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7D1B0D-72EF-4C67-8E11-C183A0748971}">
      <dsp:nvSpPr>
        <dsp:cNvPr id="0" name=""/>
        <dsp:cNvSpPr/>
      </dsp:nvSpPr>
      <dsp:spPr>
        <a:xfrm>
          <a:off x="3541613" y="1048"/>
          <a:ext cx="2089546" cy="132686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C04D1-B602-4459-A17A-2B659B06F016}">
      <dsp:nvSpPr>
        <dsp:cNvPr id="0" name=""/>
        <dsp:cNvSpPr/>
      </dsp:nvSpPr>
      <dsp:spPr>
        <a:xfrm>
          <a:off x="3773785" y="221611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accent5">
                  <a:lumMod val="50000"/>
                </a:schemeClr>
              </a:solidFill>
            </a:rPr>
            <a:t>Education</a:t>
          </a:r>
        </a:p>
      </dsp:txBody>
      <dsp:txXfrm>
        <a:off x="3812647" y="260473"/>
        <a:ext cx="2011822" cy="1249138"/>
      </dsp:txXfrm>
    </dsp:sp>
    <dsp:sp modelId="{3C09C755-C022-4567-A160-B5CFA26E9B2F}">
      <dsp:nvSpPr>
        <dsp:cNvPr id="0" name=""/>
        <dsp:cNvSpPr/>
      </dsp:nvSpPr>
      <dsp:spPr>
        <a:xfrm>
          <a:off x="1626195" y="1935620"/>
          <a:ext cx="2089546" cy="132686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26BAA-C683-45CA-A7AA-50BB28E0EA00}">
      <dsp:nvSpPr>
        <dsp:cNvPr id="0" name=""/>
        <dsp:cNvSpPr/>
      </dsp:nvSpPr>
      <dsp:spPr>
        <a:xfrm>
          <a:off x="1858367" y="2156184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accent5">
                  <a:lumMod val="50000"/>
                </a:schemeClr>
              </a:solidFill>
            </a:rPr>
            <a:t>Progress</a:t>
          </a:r>
        </a:p>
      </dsp:txBody>
      <dsp:txXfrm>
        <a:off x="1897229" y="2195046"/>
        <a:ext cx="2011822" cy="1249138"/>
      </dsp:txXfrm>
    </dsp:sp>
    <dsp:sp modelId="{0A9B795E-3C3A-4231-816D-A1F684F0B9BB}">
      <dsp:nvSpPr>
        <dsp:cNvPr id="0" name=""/>
        <dsp:cNvSpPr/>
      </dsp:nvSpPr>
      <dsp:spPr>
        <a:xfrm>
          <a:off x="349250" y="3822186"/>
          <a:ext cx="2089546" cy="132686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9E130-5ECD-4CA2-BEFA-6AA91B390925}">
      <dsp:nvSpPr>
        <dsp:cNvPr id="0" name=""/>
        <dsp:cNvSpPr/>
      </dsp:nvSpPr>
      <dsp:spPr>
        <a:xfrm>
          <a:off x="581421" y="4042750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accent5">
                  <a:lumMod val="50000"/>
                </a:schemeClr>
              </a:solidFill>
            </a:rPr>
            <a:t>Interaction</a:t>
          </a:r>
        </a:p>
      </dsp:txBody>
      <dsp:txXfrm>
        <a:off x="620283" y="4081612"/>
        <a:ext cx="2011822" cy="1249138"/>
      </dsp:txXfrm>
    </dsp:sp>
    <dsp:sp modelId="{45F369BF-0C7A-4C3E-89C2-ECE8EF67E2FC}">
      <dsp:nvSpPr>
        <dsp:cNvPr id="0" name=""/>
        <dsp:cNvSpPr/>
      </dsp:nvSpPr>
      <dsp:spPr>
        <a:xfrm>
          <a:off x="2903140" y="3822186"/>
          <a:ext cx="2089546" cy="132686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8E900-B6E2-4199-9218-F549BF683099}">
      <dsp:nvSpPr>
        <dsp:cNvPr id="0" name=""/>
        <dsp:cNvSpPr/>
      </dsp:nvSpPr>
      <dsp:spPr>
        <a:xfrm>
          <a:off x="3135312" y="4042750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accent5">
                  <a:lumMod val="50000"/>
                </a:schemeClr>
              </a:solidFill>
            </a:rPr>
            <a:t>Assessment</a:t>
          </a:r>
        </a:p>
      </dsp:txBody>
      <dsp:txXfrm>
        <a:off x="3174174" y="4081612"/>
        <a:ext cx="2011822" cy="1249138"/>
      </dsp:txXfrm>
    </dsp:sp>
    <dsp:sp modelId="{B2B4D3CB-023E-451E-B8D5-0D45255CF4C5}">
      <dsp:nvSpPr>
        <dsp:cNvPr id="0" name=""/>
        <dsp:cNvSpPr/>
      </dsp:nvSpPr>
      <dsp:spPr>
        <a:xfrm>
          <a:off x="5457031" y="1935620"/>
          <a:ext cx="2089546" cy="132686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CB9FD-F1BB-44D9-916F-5870FFCD7B46}">
      <dsp:nvSpPr>
        <dsp:cNvPr id="0" name=""/>
        <dsp:cNvSpPr/>
      </dsp:nvSpPr>
      <dsp:spPr>
        <a:xfrm>
          <a:off x="5689203" y="2156184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accent5">
                  <a:lumMod val="50000"/>
                </a:schemeClr>
              </a:solidFill>
            </a:rPr>
            <a:t>Competition</a:t>
          </a:r>
        </a:p>
      </dsp:txBody>
      <dsp:txXfrm>
        <a:off x="5728065" y="2195046"/>
        <a:ext cx="2011822" cy="1249138"/>
      </dsp:txXfrm>
    </dsp:sp>
    <dsp:sp modelId="{E9A7BF64-920A-4A4D-B360-33C3DBF5F677}">
      <dsp:nvSpPr>
        <dsp:cNvPr id="0" name=""/>
        <dsp:cNvSpPr/>
      </dsp:nvSpPr>
      <dsp:spPr>
        <a:xfrm>
          <a:off x="5457031" y="3846189"/>
          <a:ext cx="2089546" cy="1326862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3CFB6-BD00-4CB6-A2CB-B5F266B93DC6}">
      <dsp:nvSpPr>
        <dsp:cNvPr id="0" name=""/>
        <dsp:cNvSpPr/>
      </dsp:nvSpPr>
      <dsp:spPr>
        <a:xfrm>
          <a:off x="5689203" y="4066753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accent5">
                  <a:lumMod val="50000"/>
                </a:schemeClr>
              </a:solidFill>
            </a:rPr>
            <a:t>Gamification</a:t>
          </a:r>
        </a:p>
      </dsp:txBody>
      <dsp:txXfrm>
        <a:off x="5728065" y="4105615"/>
        <a:ext cx="2011822" cy="124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85" y="1346555"/>
            <a:ext cx="5181486" cy="1260411"/>
          </a:xfrm>
        </p:spPr>
        <p:txBody>
          <a:bodyPr>
            <a:normAutofit/>
          </a:bodyPr>
          <a:lstStyle/>
          <a:p>
            <a:r>
              <a:rPr lang="en-IN" sz="8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Eduzo</a:t>
            </a:r>
            <a:endParaRPr lang="en-US" sz="8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797" y="2798794"/>
            <a:ext cx="4177087" cy="1988865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By: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lang="en-IN" sz="1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 Saxena (2105250109001)</a:t>
            </a:r>
            <a:endParaRPr lang="en-IN" sz="18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lang="en-IN" sz="1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Tanmay Singh (2005250100053)</a:t>
            </a:r>
            <a:endParaRPr lang="en-IN" sz="18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lang="en-IN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Shresth </a:t>
            </a:r>
            <a:r>
              <a:rPr lang="en-IN" sz="18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Prakash Yadav (2005250100049)</a:t>
            </a:r>
            <a:endParaRPr lang="en-IN" sz="18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2B859-BC75-BAD6-7635-78A20EB00A85}"/>
              </a:ext>
            </a:extLst>
          </p:cNvPr>
          <p:cNvSpPr txBox="1"/>
          <p:nvPr/>
        </p:nvSpPr>
        <p:spPr>
          <a:xfrm>
            <a:off x="4248336" y="2822230"/>
            <a:ext cx="3286708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endParaRPr lang="en-IN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Deepak Kumar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1CB5D-88C1-9F1D-7EDD-8CF4E71ED084}"/>
              </a:ext>
            </a:extLst>
          </p:cNvPr>
          <p:cNvSpPr txBox="1"/>
          <p:nvPr/>
        </p:nvSpPr>
        <p:spPr>
          <a:xfrm>
            <a:off x="1509563" y="5564742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/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Buddha Institute of Technology, Gida, Gorakhpur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7C8AC92-784D-FC9A-38C5-20ED38FE3D7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7" r="18177"/>
          <a:stretch>
            <a:fillRect/>
          </a:stretch>
        </p:blipFill>
        <p:spPr>
          <a:xfrm>
            <a:off x="7607117" y="1222498"/>
            <a:ext cx="3668830" cy="4251035"/>
          </a:xfrm>
          <a:prstGeom prst="roundRect">
            <a:avLst>
              <a:gd name="adj" fmla="val 16667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AB0102-8ACA-4214-A839-9665520705F6}" type="datetime1">
              <a:rPr lang="en-US" smtClean="0"/>
              <a:pPr/>
              <a:t>8/10/2023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691CC-F952-A0EE-D968-415B43D8D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8" y="1248297"/>
            <a:ext cx="2294725" cy="4780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CA15E-31B3-15C0-5683-37BD2E326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2" b="7862"/>
          <a:stretch/>
        </p:blipFill>
        <p:spPr>
          <a:xfrm>
            <a:off x="2547091" y="1248297"/>
            <a:ext cx="2497925" cy="4678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47585-6783-DD24-504B-6A4E63F1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7382" y="1287360"/>
            <a:ext cx="2079257" cy="4600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2C0098-155F-86E5-BCA1-EB0CF98DC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5618" y="1287361"/>
            <a:ext cx="2070012" cy="4600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76C5F0-6AA6-9B04-1254-4FDC50892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2480" y="1248299"/>
            <a:ext cx="2070012" cy="46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A48F-6C9B-4B6F-9063-4E2B2F6C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Scope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4779ED5-F550-4DD0-A629-AFB3A45D7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742408"/>
              </p:ext>
            </p:extLst>
          </p:nvPr>
        </p:nvGraphicFramePr>
        <p:xfrm>
          <a:off x="1028700" y="2569118"/>
          <a:ext cx="10134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300720054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30997501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Live Classes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The Students can attend the Live Classes in the App.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Attendance Management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Automatically Marking the attendance of the users.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1599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Books and References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Multiple Books and References for Studying.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Facial Monitoring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Live monitoring during the quiz time session.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1207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Time Management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ea typeface="+mn-ea"/>
                          <a:cs typeface="Biome Light" panose="020B0303030204020804" pitchFamily="34" charset="0"/>
                        </a:rPr>
                        <a:t>Better Time management through time tables and schedules.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uLnTx/>
                        <a:uFillTx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Group Interaction Session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Discussion and Live Doubt Sessions.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895934"/>
                  </a:ext>
                </a:extLst>
              </a:tr>
            </a:tbl>
          </a:graphicData>
        </a:graphic>
      </p:graphicFrame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8D56EBED-E2E8-4532-9D58-AEA4BF592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EFFCE6-B714-4312-995E-9A4A689D43F0}" type="datetime1">
              <a:rPr lang="en-US" smtClean="0">
                <a:solidFill>
                  <a:schemeClr val="accent5">
                    <a:lumMod val="50000"/>
                  </a:schemeClr>
                </a:solidFill>
              </a:rPr>
              <a:t>8/10/2023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448455D-834D-4F56-90F8-4F239B5C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11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375" y="2011744"/>
            <a:ext cx="6362818" cy="2849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We commit proper flow of education through our Eduzo app which will provide student assisment through gamification of quizzes , as well as save teacher's time and resources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5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5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34300E-1F96-433C-BBA9-C319B37E13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10754081" cy="131921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cs typeface="Biome Light" panose="020B0303030204020804" pitchFamily="34" charset="0"/>
              </a:rPr>
              <a:t>THANK YOU</a:t>
            </a:r>
          </a:p>
          <a:p>
            <a:pPr algn="ctr"/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549713-324E-442E-99F3-0C4C72A7B5ED}" type="datetime1">
              <a:rPr lang="en-US" smtClean="0">
                <a:solidFill>
                  <a:schemeClr val="accent5">
                    <a:lumMod val="50000"/>
                  </a:schemeClr>
                </a:solidFill>
              </a:rPr>
              <a:t>8/10/2023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12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264881-7E9E-CCDA-AA94-DD65BC14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193" y="923730"/>
            <a:ext cx="4460033" cy="44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57" y="1186559"/>
            <a:ext cx="5181486" cy="224244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Content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9049" y="828899"/>
            <a:ext cx="6522876" cy="551439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8/10/2023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2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63EDD-BF55-348C-4636-3A1626604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8" b="50705"/>
          <a:stretch/>
        </p:blipFill>
        <p:spPr>
          <a:xfrm>
            <a:off x="856807" y="2435401"/>
            <a:ext cx="3696872" cy="33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1" y="576877"/>
            <a:ext cx="5240828" cy="1340615"/>
          </a:xfrm>
        </p:spPr>
        <p:txBody>
          <a:bodyPr/>
          <a:lstStyle/>
          <a:p>
            <a:r>
              <a:rPr lang="en-US" sz="6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523" y="2019900"/>
            <a:ext cx="7782444" cy="4800321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Eduzo is an interactive quiz app designed to enhance learning through quizzes and educational challenges.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offers a wide range of subjects and topics, catering to learners of all ages.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its user-friendly interface and informative content, Eduzo aims to make learning enjoyable and accessible, promoting knowledge retention and growth. 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96313"/>
            <a:ext cx="2743200" cy="365125"/>
          </a:xfrm>
        </p:spPr>
        <p:txBody>
          <a:bodyPr/>
          <a:lstStyle/>
          <a:p>
            <a:fld id="{9FEF76E7-2EBE-4103-B764-AD23619BE076}" type="datetime1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8/10/2023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96313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3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16300A-1593-A9C0-3CBA-747F05390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42" y="513352"/>
            <a:ext cx="2943148" cy="58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40F1142-57E3-40C3-9A2A-3B1C89759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3BF043-A0E2-48C9-80FB-0A3EF98DDCEF}" type="datetime1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8/10/2023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61D9CF-8ACA-4237-8E03-D79B6B8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4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8213C-83C6-1E02-BEFD-1D92D4DC647E}"/>
              </a:ext>
            </a:extLst>
          </p:cNvPr>
          <p:cNvSpPr txBox="1"/>
          <p:nvPr/>
        </p:nvSpPr>
        <p:spPr>
          <a:xfrm>
            <a:off x="5242213" y="1895301"/>
            <a:ext cx="6816437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Introducing educational enhancement through quizzes.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Teachers can assess the students based on quiz questions and scores.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can themselves refer to their understanding level through attempting quizzes.</a:t>
            </a:r>
            <a:br>
              <a:rPr lang="en-US" sz="2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D5146-80FB-1440-7C0E-A8EB581EEA03}"/>
              </a:ext>
            </a:extLst>
          </p:cNvPr>
          <p:cNvSpPr txBox="1"/>
          <p:nvPr/>
        </p:nvSpPr>
        <p:spPr>
          <a:xfrm>
            <a:off x="5586152" y="598516"/>
            <a:ext cx="5868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Proposed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5E008-F7D1-C376-93FF-F5FA17BA7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2" b="7362"/>
          <a:stretch/>
        </p:blipFill>
        <p:spPr>
          <a:xfrm>
            <a:off x="1233578" y="1306402"/>
            <a:ext cx="2553418" cy="48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endParaRPr lang="en-US" sz="4800" b="1" dirty="0">
              <a:solidFill>
                <a:schemeClr val="accent5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0C08F9-9A5C-43CF-9AAC-62153680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41866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A89E8D-ECBE-4B32-82C7-E8DD0B202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78005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B38730-2A0E-4853-AD2C-FC744EF5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3799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E48653-A8EB-4DE2-BFE6-A0E61D87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129593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90DF0B-5B2E-49A9-B210-E32FFFAC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437095" y="2410633"/>
            <a:ext cx="9692499" cy="16927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1E53639-8872-4E58-9A2D-8001BB854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938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BE9657-CF02-4369-A33E-0B368710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50134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1CD723-7F96-4567-92C6-62CCB0855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5928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BF65AA-A09B-4D00-8027-CC0A25E8C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01722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419E70-E8A3-4D0F-B3B6-B2E3C5F05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75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C54D7B6-3713-48BB-9DDB-12D73AFA8E99}"/>
              </a:ext>
            </a:extLst>
          </p:cNvPr>
          <p:cNvSpPr txBox="1"/>
          <p:nvPr/>
        </p:nvSpPr>
        <p:spPr>
          <a:xfrm>
            <a:off x="472985" y="3679886"/>
            <a:ext cx="3085745" cy="10691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b="1" dirty="0">
                <a:solidFill>
                  <a:schemeClr val="accent5">
                    <a:lumMod val="50000"/>
                  </a:schemeClr>
                </a:solidFill>
                <a:cs typeface="Biome Light" panose="020B0303030204020804" pitchFamily="34" charset="0"/>
              </a:rPr>
              <a:t>LOGIN / SIGN UP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cs typeface="Biome Light" panose="020B0303030204020804" pitchFamily="34" charset="0"/>
              </a:rPr>
              <a:t>Login and sign up interface  for teacher and students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C3E76C-2256-4F05-B7C3-0DFF370582FE}"/>
              </a:ext>
            </a:extLst>
          </p:cNvPr>
          <p:cNvSpPr txBox="1"/>
          <p:nvPr/>
        </p:nvSpPr>
        <p:spPr>
          <a:xfrm>
            <a:off x="3209125" y="5337099"/>
            <a:ext cx="2468880" cy="10691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b="1" dirty="0">
                <a:solidFill>
                  <a:schemeClr val="accent5">
                    <a:lumMod val="50000"/>
                  </a:schemeClr>
                </a:solidFill>
                <a:cs typeface="Biome Light" panose="020B0303030204020804" pitchFamily="34" charset="0"/>
              </a:rPr>
              <a:t>ATTEMPT QUIZ</a:t>
            </a:r>
          </a:p>
          <a:p>
            <a:pPr algn="r">
              <a:lnSpc>
                <a:spcPct val="150000"/>
              </a:lnSpc>
            </a:pPr>
            <a:r>
              <a:rPr lang="en-US" sz="16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Attempt the  quiz of respective subjects</a:t>
            </a:r>
            <a:endParaRPr lang="en-US" sz="1600" dirty="0">
              <a:solidFill>
                <a:schemeClr val="accent5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7DF1E14-A144-47F8-A8C2-C2DB76FEE3E7}"/>
              </a:ext>
            </a:extLst>
          </p:cNvPr>
          <p:cNvSpPr txBox="1"/>
          <p:nvPr/>
        </p:nvSpPr>
        <p:spPr>
          <a:xfrm>
            <a:off x="5934919" y="3684742"/>
            <a:ext cx="2468880" cy="10691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b="1" dirty="0">
                <a:solidFill>
                  <a:schemeClr val="accent5">
                    <a:lumMod val="50000"/>
                  </a:schemeClr>
                </a:solidFill>
                <a:cs typeface="Biome Light" panose="020B0303030204020804" pitchFamily="34" charset="0"/>
              </a:rPr>
              <a:t>SUBMIT QUIZ</a:t>
            </a:r>
          </a:p>
          <a:p>
            <a:pPr algn="r">
              <a:lnSpc>
                <a:spcPct val="150000"/>
              </a:lnSpc>
            </a:pPr>
            <a:r>
              <a:rPr lang="en-US" sz="16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Submit the quiz for teacher to access</a:t>
            </a:r>
            <a:endParaRPr lang="en-US" sz="1600" dirty="0">
              <a:solidFill>
                <a:schemeClr val="accent5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B72532C-25BA-4593-9A4A-521BC652C2BC}"/>
              </a:ext>
            </a:extLst>
          </p:cNvPr>
          <p:cNvSpPr txBox="1"/>
          <p:nvPr/>
        </p:nvSpPr>
        <p:spPr>
          <a:xfrm>
            <a:off x="8660713" y="5341955"/>
            <a:ext cx="2468880" cy="10691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b="1" dirty="0">
                <a:solidFill>
                  <a:schemeClr val="accent5">
                    <a:lumMod val="50000"/>
                  </a:schemeClr>
                </a:solidFill>
                <a:cs typeface="Biome Light" panose="020B0303030204020804" pitchFamily="34" charset="0"/>
              </a:rPr>
              <a:t>VIEW SCORE</a:t>
            </a:r>
          </a:p>
          <a:p>
            <a:pPr algn="r">
              <a:lnSpc>
                <a:spcPct val="150000"/>
              </a:lnSpc>
            </a:pPr>
            <a:r>
              <a:rPr lang="en-US" sz="16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See the results and  score</a:t>
            </a:r>
            <a:endParaRPr lang="en-US" sz="1600" dirty="0">
              <a:solidFill>
                <a:schemeClr val="accent5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B9FF2D19-E789-4622-8C93-442F36075B59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solidFill>
                <a:schemeClr val="accent5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F06F1B9E-833C-4A81-9647-F6FB852D5F0B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solidFill>
                <a:schemeClr val="accent5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6D8B9F4E-BB0E-4EA0-8D17-2285623C4321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solidFill>
                <a:schemeClr val="accent5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CC09C7BA-2451-49E9-9E79-6E08651BED50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solidFill>
                <a:schemeClr val="accent5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41" name="Date Placeholder 140">
            <a:extLst>
              <a:ext uri="{FF2B5EF4-FFF2-40B4-BE49-F238E27FC236}">
                <a16:creationId xmlns:a16="http://schemas.microsoft.com/office/drawing/2014/main" id="{3E96791E-3AF0-4956-AFA7-A8A89E8EB1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71AD0A-72DC-49A1-AA89-5509B2193035}" type="datetime1">
              <a:rPr lang="en-US" smtClean="0">
                <a:solidFill>
                  <a:schemeClr val="accent5">
                    <a:lumMod val="50000"/>
                  </a:schemeClr>
                </a:solidFill>
              </a:rPr>
              <a:t>8/10/2023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2" name="Slide Number Placeholder 141">
            <a:extLst>
              <a:ext uri="{FF2B5EF4-FFF2-40B4-BE49-F238E27FC236}">
                <a16:creationId xmlns:a16="http://schemas.microsoft.com/office/drawing/2014/main" id="{9FD033B5-99FB-4B26-BF74-3DA89EEE7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5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B649BE8-133F-D1E2-5216-CF13B3654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798081"/>
              </p:ext>
            </p:extLst>
          </p:nvPr>
        </p:nvGraphicFramePr>
        <p:xfrm>
          <a:off x="3761047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57D2EB8-A480-389C-5EEE-975B063F0474}"/>
              </a:ext>
            </a:extLst>
          </p:cNvPr>
          <p:cNvSpPr txBox="1"/>
          <p:nvPr/>
        </p:nvSpPr>
        <p:spPr>
          <a:xfrm>
            <a:off x="532015" y="748145"/>
            <a:ext cx="5563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34" y="539225"/>
            <a:ext cx="6951511" cy="1541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393" y="1981200"/>
            <a:ext cx="10514907" cy="4473575"/>
          </a:xfrm>
        </p:spPr>
        <p:txBody>
          <a:bodyPr>
            <a:normAutofit/>
          </a:bodyPr>
          <a:lstStyle/>
          <a:p>
            <a:pPr algn="just"/>
            <a:r>
              <a:rPr lang="en-US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official Integrated Development Environment (IDE) created by Google for designing, coding, and testing Android applications.</a:t>
            </a:r>
          </a:p>
          <a:p>
            <a:pPr algn="just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 layout</a:t>
            </a:r>
          </a:p>
          <a:p>
            <a:pPr algn="just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pPr algn="just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</a:p>
          <a:p>
            <a:endParaRPr lang="en-US" sz="1600" dirty="0">
              <a:solidFill>
                <a:schemeClr val="accent5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>
                <a:solidFill>
                  <a:schemeClr val="accent5">
                    <a:lumMod val="50000"/>
                  </a:schemeClr>
                </a:solidFill>
              </a:rPr>
              <a:t>8/10/2023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7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Screenshot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8/10/2023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5">
                    <a:lumMod val="50000"/>
                  </a:schemeClr>
                </a:solidFill>
              </a:rPr>
              <a:pPr/>
              <a:t>9</a:t>
            </a:fld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9BA6D-C377-D6F7-4C1D-67611C6C9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3" y="1343609"/>
            <a:ext cx="1934699" cy="436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1983C-5974-7960-6354-8ADCEA69C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89" y="1343609"/>
            <a:ext cx="2033093" cy="436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C31F2-6D99-D5A8-CA76-9015F8DEC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08" y="1343609"/>
            <a:ext cx="2033093" cy="4367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A254C-79A4-438B-D01B-2C4FE772B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3" y="1343609"/>
            <a:ext cx="2086458" cy="436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9F7B8C-75C0-47A0-943D-703899F21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1751" y="1343610"/>
            <a:ext cx="2146899" cy="43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228</TotalTime>
  <Words>342</Words>
  <Application>Microsoft Office PowerPoint</Application>
  <PresentationFormat>Widescreen</PresentationFormat>
  <Paragraphs>87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Biome Light</vt:lpstr>
      <vt:lpstr>Calibri</vt:lpstr>
      <vt:lpstr>Times New Roman</vt:lpstr>
      <vt:lpstr>Office Theme</vt:lpstr>
      <vt:lpstr>Eduzo</vt:lpstr>
      <vt:lpstr>Content</vt:lpstr>
      <vt:lpstr>Introduction</vt:lpstr>
      <vt:lpstr>PowerPoint Presentation</vt:lpstr>
      <vt:lpstr>WORKING</vt:lpstr>
      <vt:lpstr>PowerPoint Presentation</vt:lpstr>
      <vt:lpstr>Technology Used</vt:lpstr>
      <vt:lpstr>RESULTS</vt:lpstr>
      <vt:lpstr>Screenshot</vt:lpstr>
      <vt:lpstr>Continue…</vt:lpstr>
      <vt:lpstr>Future Scope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Eduzo</dc:title>
  <dc:creator>prashant srivastava</dc:creator>
  <cp:lastModifiedBy>Tushar Saxena</cp:lastModifiedBy>
  <cp:revision>4</cp:revision>
  <dcterms:created xsi:type="dcterms:W3CDTF">2023-08-05T05:40:41Z</dcterms:created>
  <dcterms:modified xsi:type="dcterms:W3CDTF">2023-08-10T06:10:12Z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